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191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aiffeisenbank/articles/548254/" TargetMode="External"/><Relationship Id="rId2" Type="http://schemas.openxmlformats.org/officeDocument/2006/relationships/hyperlink" Target="https://vc.ru/u/606142-liga-cifrovoy-ekonomiki/509255-animaciya-v-polzovatelskom-interfeyse-kogda-primenyat-i-kak-ne-oshibitsy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pinterest.com/pin/264797653066855832/" TargetMode="External"/><Relationship Id="rId5" Type="http://schemas.openxmlformats.org/officeDocument/2006/relationships/hyperlink" Target="https://gifer.com/ru/THyk" TargetMode="External"/><Relationship Id="rId4" Type="http://schemas.openxmlformats.org/officeDocument/2006/relationships/hyperlink" Target="https://gifer.com/ru/gifs/%D0%B8%D0%BD%D1%82%D0%B5%D1%80%D1%84%D0%B5%D0%B9%D1%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Анимация в пользовательском интерфейсе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является неотъемлемой частью современных пользовательских интерфейсов. Она не только придает приятный внешний вид, но и улучшает взаимодействие пользователей с приложениями и сайтами.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44907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Преимущества анимации в пользовательском интерфейсе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4490799" y="26321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6" name="Text 3"/>
          <p:cNvSpPr/>
          <p:nvPr/>
        </p:nvSpPr>
        <p:spPr>
          <a:xfrm>
            <a:off x="4641652" y="2673787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5212913" y="2708434"/>
            <a:ext cx="3108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Улучшение восприятия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2129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помогает пользователю лучше понять, что происходит на экране и как выполняется определенное действие.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38435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10" name="Text 7"/>
          <p:cNvSpPr/>
          <p:nvPr/>
        </p:nvSpPr>
        <p:spPr>
          <a:xfrm>
            <a:off x="4641652" y="442602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5212913" y="4460677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Удержание внимания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2129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Динамическая анимация привлекает и удерживает внимание пользователей, делая интерфейс запоминающимся.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490799" y="613660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14" name="Text 11"/>
          <p:cNvSpPr/>
          <p:nvPr/>
        </p:nvSpPr>
        <p:spPr>
          <a:xfrm>
            <a:off x="4641652" y="61782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5212913" y="6212919"/>
            <a:ext cx="3779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Повышение эффективности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2129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может сделать интерактивные элементы более интуитивно понятными, что упрощает и ускоряет работу пользователей.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8389" y="85475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Типы анимации в пользовательском интерфейсе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58452" y="2433474"/>
            <a:ext cx="207680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Переходы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26005" y="3048595"/>
            <a:ext cx="20768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Плавные анимации между экранами создают плавность и согласованность взаимодействия с интерфейсом.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993621" y="2195067"/>
            <a:ext cx="207680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Загрузка данных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4936952" y="3000783"/>
            <a:ext cx="20768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загрузки визуализирует процесс, делая его более интересным и понятным для пользователя.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92419" y="2265283"/>
            <a:ext cx="2577556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Всплывающие уведомления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16641" y="3034774"/>
            <a:ext cx="269043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уведомлений привлекает внимание и передает важные сообщения пользователю.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807827" y="2267490"/>
            <a:ext cx="207680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Анимация в играх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0807826" y="3077931"/>
            <a:ext cx="257755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Игровая анимация создает увлекательную и захватывающую атмосферу, повышая удовольствие от игры.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6175220" y="172188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Анимация для переходов между экранами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175219" y="340399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Плавные переходы между экранами не только облегчают навигацию, но и создают впечатление единого целого в пользовательском интерфейсе.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A6F309A-2637-4D4E-0125-A30FF59E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380" y="4536385"/>
            <a:ext cx="3642778" cy="36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716873" y="1722001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Визуализация загрузки данных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716873" y="337649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загрузки данных помогает пользователям оценить прогресс выполнения и дает понимание, что происходит за кулисами, улучшая общий пользовательский опыт.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82D19EF-A81C-D2D2-9B4C-4D559042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903" y="5032592"/>
            <a:ext cx="3729172" cy="279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6319599" y="16157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Всплывающие уведомления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40399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всплывающих уведомлений привлекает внимание пользователя к важным сообщениям и сообщает о событиях, требующих его внимания.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01358B8-2ED3-D3E3-2346-4EADF004F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23" y="4805534"/>
            <a:ext cx="3542537" cy="26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1989574" y="3525320"/>
            <a:ext cx="4831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Анимация в играх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989574" y="4437340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Анимации в играх создают уникальную атмосферу, захватывающую визуализацию игровых моментов и привлекающую игроков к захватывающей игровой среде.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3BE861E2-CDB4-0037-BC57-E2E8B736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3" y="5480015"/>
            <a:ext cx="3469850" cy="24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4" name="Text 1"/>
          <p:cNvSpPr/>
          <p:nvPr/>
        </p:nvSpPr>
        <p:spPr>
          <a:xfrm>
            <a:off x="1552872" y="3879613"/>
            <a:ext cx="5029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Анимация скролла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552872" y="5335929"/>
            <a:ext cx="8509354" cy="1181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Анимация скролла добавляет интерактивности и привлекательности веб-страницам, делая прокрутку более плавной и приятной для пользователей.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34B7E9-5A24-A928-C8CC-9B0882811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912" y="3547111"/>
            <a:ext cx="29337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FF62EE-6B03-2CA6-508E-BD899F636A4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 w="55483">
            <a:solidFill>
              <a:srgbClr val="DFDFEB"/>
            </a:solidFill>
            <a:prstDash val="solid"/>
          </a:ln>
        </p:spPr>
        <p:txBody>
          <a:bodyPr/>
          <a:lstStyle/>
          <a:p>
            <a:endParaRPr lang="ru-BY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9942FDB-2EE2-DCAC-C401-D24E15B38ABC}"/>
              </a:ext>
            </a:extLst>
          </p:cNvPr>
          <p:cNvSpPr/>
          <p:nvPr/>
        </p:nvSpPr>
        <p:spPr>
          <a:xfrm>
            <a:off x="2395782" y="143071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/>
              <a:t>Источники материалов</a:t>
            </a:r>
            <a:endParaRPr lang="en-US" sz="4374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9DF7F07-36E9-2645-E893-05DE8E6DD321}"/>
              </a:ext>
            </a:extLst>
          </p:cNvPr>
          <p:cNvSpPr/>
          <p:nvPr/>
        </p:nvSpPr>
        <p:spPr>
          <a:xfrm>
            <a:off x="2094839" y="2694234"/>
            <a:ext cx="10961404" cy="47135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hlinkClick r:id="rId2"/>
              </a:rPr>
              <a:t>https://vc.ru/u/606142-liga-cifrovoy-ekonomiki/509255-animaciya-v-polzovatelskom-interfeyse-kogda-primenyat-i-kak-ne-oshibitsya</a:t>
            </a:r>
            <a:br>
              <a:rPr lang="ru-RU" sz="1600" dirty="0"/>
            </a:br>
            <a:r>
              <a:rPr lang="en-US" sz="1600" dirty="0">
                <a:hlinkClick r:id="rId3"/>
              </a:rPr>
              <a:t>https://habr.com/ru/companies/raiffeisenbank/articles/548254/</a:t>
            </a:r>
            <a:br>
              <a:rPr lang="ru-RU" sz="1600" dirty="0"/>
            </a:br>
            <a:r>
              <a:rPr lang="en-US" sz="1600" dirty="0">
                <a:hlinkClick r:id="rId4"/>
              </a:rPr>
              <a:t>https://gifer.com/ru/gifs/%D0%B8%D0%BD%D1%82%D0%B5%D1%80%D1%84%D0%B5%D0%B9%D1%81</a:t>
            </a:r>
            <a:br>
              <a:rPr lang="ru-RU" sz="1600" dirty="0"/>
            </a:br>
            <a:r>
              <a:rPr lang="en-US" sz="1600" dirty="0">
                <a:hlinkClick r:id="rId5"/>
              </a:rPr>
              <a:t>https://gifer.com/ru/THyk</a:t>
            </a:r>
            <a:br>
              <a:rPr lang="ru-RU" sz="1600" dirty="0"/>
            </a:br>
            <a:r>
              <a:rPr lang="en-US" sz="1600" dirty="0">
                <a:hlinkClick r:id="rId6"/>
              </a:rPr>
              <a:t>https://ru.pinterest.com/pin/264797653066855832/</a:t>
            </a:r>
            <a:br>
              <a:rPr lang="ru-RU" sz="1600" dirty="0"/>
            </a:br>
            <a:br>
              <a:rPr lang="ru-RU" sz="1600" dirty="0"/>
            </a:b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9191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361</Words>
  <Application>Microsoft Office PowerPoint</Application>
  <PresentationFormat>Произвольный</PresentationFormat>
  <Paragraphs>41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User</dc:creator>
  <cp:lastModifiedBy>User</cp:lastModifiedBy>
  <cp:revision>4</cp:revision>
  <dcterms:created xsi:type="dcterms:W3CDTF">2023-10-30T19:17:30Z</dcterms:created>
  <dcterms:modified xsi:type="dcterms:W3CDTF">2023-10-31T07:46:25Z</dcterms:modified>
</cp:coreProperties>
</file>